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gtS+zbqXnTiX9q8FVOCdqJnIz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664050" y="2280225"/>
            <a:ext cx="5529900" cy="58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>
                <a:latin typeface="Calibri"/>
                <a:ea typeface="Calibri"/>
                <a:cs typeface="Calibri"/>
                <a:sym typeface="Calibri"/>
              </a:rPr>
              <a:t>Vlammetje-prik-je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F3943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1600">
                <a:solidFill>
                  <a:srgbClr val="F39430"/>
                </a:solidFill>
                <a:latin typeface="Calibri"/>
                <a:ea typeface="Calibri"/>
                <a:cs typeface="Calibri"/>
                <a:sym typeface="Calibri"/>
              </a:rPr>
              <a:t>Ook zagen de gelovigen iets dat op vuur leek. Dat vuur verdeelde zich in vlammen, en op iedereen kwam een vlam neer. Zo kwam de heilige Geest in alle gelovigen.</a:t>
            </a:r>
            <a:endParaRPr i="1" sz="1600">
              <a:solidFill>
                <a:srgbClr val="F3943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i="1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Opdracht:	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Teken op het grote vel papier met zwarte stift een poppetje, dit is een leerling uit het verhaal. 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Knip vervolgens vlammen uit het rode of oranje papier, voor iedereen een vlam. 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Hang de tekening van de leerling ergens op. 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Om de beurt wordt iemand geblinddoekt. Deze persoon probeert een vlam op het hoofd van de leerling te plakken. Wie zit het meest in de buurt?</a:t>
            </a:r>
            <a:r>
              <a:rPr lang="nl" sz="1600"/>
              <a:t> 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Om door te praten: 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/>
              <a:t>De uitdrukking ‘in vuur en vlam staan’ betekent dat je heel enthousiast ergens van wordt. Waar wordt jij heel enthousiast van?</a:t>
            </a:r>
            <a:endParaRPr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1050" y="7325775"/>
            <a:ext cx="1801050" cy="180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